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70" r:id="rId12"/>
    <p:sldId id="269" r:id="rId13"/>
    <p:sldId id="263" r:id="rId14"/>
    <p:sldId id="264" r:id="rId15"/>
    <p:sldId id="265" r:id="rId16"/>
    <p:sldId id="272" r:id="rId17"/>
  </p:sldIdLst>
  <p:sldSz cx="14630400" cy="8229600"/>
  <p:notesSz cx="8229600" cy="14630400"/>
  <p:embeddedFontLst>
    <p:embeddedFont>
      <p:font typeface="Bricolage Grotesque Semi Bold" panose="020B0604020202020204" charset="0"/>
      <p:regular r:id="rId19"/>
    </p:embeddedFont>
    <p:embeddedFont>
      <p:font typeface="Felix Titling" panose="04060505060202020A04" pitchFamily="82" charset="0"/>
      <p:regular r:id="rId20"/>
    </p:embeddedFont>
    <p:embeddedFont>
      <p:font typeface="Franklin Gothic" panose="020B0604020202020204" charset="0"/>
      <p:bold r:id="rId21"/>
    </p:embeddedFont>
    <p:embeddedFont>
      <p:font typeface="Inter" panose="020B0604020202020204" charset="0"/>
      <p:regular r:id="rId22"/>
    </p:embeddedFont>
    <p:embeddedFont>
      <p:font typeface="Sitka Text Semibold" pitchFamily="2" charset="0"/>
      <p:bold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A"/>
    <a:srgbClr val="F9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7D6E4-FE59-5DC4-436C-1E430E21F979}"/>
              </a:ext>
            </a:extLst>
          </p:cNvPr>
          <p:cNvSpPr txBox="1"/>
          <p:nvPr/>
        </p:nvSpPr>
        <p:spPr>
          <a:xfrm>
            <a:off x="6354041" y="2420195"/>
            <a:ext cx="7315200" cy="465877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lnSpc>
                <a:spcPct val="150000"/>
              </a:lnSpc>
              <a:buClr>
                <a:schemeClr val="lt2"/>
              </a:buClr>
              <a:buSzPts val="1800"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Organization Name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of Punjab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</a:t>
            </a: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SIH25016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Student Attendance Monitoring and Analytics System for Colleges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Iris Scan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Omkar Vilas Sarpane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C-34508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Name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TPCT’s College of Engineering, </a:t>
            </a:r>
            <a:r>
              <a:rPr lang="en-US" sz="2000" dirty="0" err="1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Dharashiv</a:t>
            </a:r>
            <a:endParaRPr lang="en-US" sz="2000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buClr>
                <a:schemeClr val="lt2"/>
              </a:buClr>
              <a:buSzPts val="1800"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Theme Name: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Education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F8265E-8AE3-F948-CDA8-86C08B47DBD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0A1A-B61C-EB86-6E68-03F64273D08D}"/>
              </a:ext>
            </a:extLst>
          </p:cNvPr>
          <p:cNvSpPr txBox="1"/>
          <p:nvPr/>
        </p:nvSpPr>
        <p:spPr>
          <a:xfrm>
            <a:off x="6120245" y="98497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Basic Details of the Team and Problem Statement</a:t>
            </a:r>
            <a:endParaRPr lang="en-I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7D7EAF-6253-C7B7-4DDD-45F6EBF1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79" y="586491"/>
            <a:ext cx="3384482" cy="172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2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184"/>
            <a:ext cx="613826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Student Attendance Analytics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79959"/>
            <a:ext cx="9782056" cy="52773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63691" y="6887766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42300B"/>
          </a:solidFill>
          <a:ln/>
        </p:spPr>
      </p:sp>
      <p:sp>
        <p:nvSpPr>
          <p:cNvPr id="5" name="Text 2"/>
          <p:cNvSpPr/>
          <p:nvPr/>
        </p:nvSpPr>
        <p:spPr>
          <a:xfrm>
            <a:off x="4994672" y="6887766"/>
            <a:ext cx="613886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760958" y="6887766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D79D23"/>
          </a:solidFill>
          <a:ln/>
        </p:spPr>
      </p:sp>
      <p:sp>
        <p:nvSpPr>
          <p:cNvPr id="7" name="Text 4"/>
          <p:cNvSpPr/>
          <p:nvPr/>
        </p:nvSpPr>
        <p:spPr>
          <a:xfrm>
            <a:off x="5991939" y="6887766"/>
            <a:ext cx="56638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72492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 helps students quickly understand their attendance patterns and identify areas needing improvement</a:t>
            </a:r>
            <a:endParaRPr lang="en-US" sz="13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B1F8FA-6880-C6F6-ED79-EACB26D5C89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5755362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Academic Performance Tracking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246909"/>
            <a:ext cx="11374398" cy="63695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can visualize their performance curve across different assessments, identifying strengths and improvement areas. This chart reflects a marking distribution where CA1, Mid Semester, and CA2 are each out of a maximum of 20 marks, while the Final Semester is out of a maximum of 60 marks.</a:t>
            </a:r>
            <a:endParaRPr lang="en-US" sz="11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A68870-6A0E-EE2A-B4F4-B09E7F501148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9924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Impact Across Stakeholders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27136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3420189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Institutions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360-degree view of student engagement and performance, enabling data-driven decisions and improved outcomes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327136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3420189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self-assessment tools for tracking progress and taking ownership of academic journey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27136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3420189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Parents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automated communication channel to stay informed about their child's academic progress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741925-C094-CBF5-3810-6AE29982D8C1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630793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Face Recognition Pipeline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644848"/>
            <a:ext cx="22860" cy="588395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5" name="Shape 2"/>
          <p:cNvSpPr/>
          <p:nvPr/>
        </p:nvSpPr>
        <p:spPr>
          <a:xfrm>
            <a:off x="1230094" y="1862971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228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4065" y="17149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4065" y="215622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capture multiple face images using IP Webcam for training dataset creation.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0094" y="34360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3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228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4065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4065" y="37292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processes images to create unique facial embeddings and trains recognition model.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0094" y="50090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3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228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4065" y="4861084"/>
            <a:ext cx="27054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Real-time Recognition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4065" y="53023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video feed analysis compares detected faces against trained models for matching.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094" y="6582132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3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0228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44065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Attendance Marking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044065" y="6875383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matches automatically mark students present, preventing duplicate entries.</a:t>
            </a:r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13EFF6-16FF-1A0D-59D7-EEE1477B65EC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6865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Interface Showcase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3740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Professional Splash Screen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an impressive first impression with modern branding and smooth loading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3028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Intuitive Login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authentication with clear role selection for seamless user navigation.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3306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Informative Dashboards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views providing relevant information and controls for different user types.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F71E09-2933-B626-5171-E1F59D2DEFAE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235"/>
            <a:ext cx="8707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Success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3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Achievements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460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delivered a fully functional, secure, and user-friendly attendance system that meets all project objectives.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8714"/>
            <a:ext cx="36183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65081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integration for scalable data storage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930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and mobile application development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352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Liveness detection for enhanced security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7741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and reporting features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4438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attention. Questions welcome!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22327"/>
            <a:ext cx="4885015" cy="35324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BA5167-6564-753A-484D-12866240555B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EE7030-2030-31DA-DAC9-E213EDDE0E48}"/>
              </a:ext>
            </a:extLst>
          </p:cNvPr>
          <p:cNvSpPr txBox="1"/>
          <p:nvPr/>
        </p:nvSpPr>
        <p:spPr>
          <a:xfrm>
            <a:off x="5351318" y="1199695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Felix Titling" panose="04060505060202020A04" pitchFamily="82" charset="0"/>
              </a:rPr>
              <a:t>Team Member Details </a:t>
            </a:r>
            <a:endParaRPr lang="en-IN" sz="2800" dirty="0">
              <a:latin typeface="Felix Titling" panose="04060505060202020A04" pitchFamily="8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AAA48B-F61C-DE0C-0241-BA60070CE89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316B9-61FD-8612-2A6D-FD2F9E1E0E52}"/>
              </a:ext>
            </a:extLst>
          </p:cNvPr>
          <p:cNvSpPr txBox="1"/>
          <p:nvPr/>
        </p:nvSpPr>
        <p:spPr>
          <a:xfrm>
            <a:off x="3086100" y="1870364"/>
            <a:ext cx="8998527" cy="487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Leader Name: Omkar Vilas Sarpane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1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Harsh Balaji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Bangad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):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2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Manisha Ashok Poul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3 Name: Geeta Katti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</a:t>
            </a:r>
            <a:r>
              <a:rPr lang="en-US" dirty="0" err="1">
                <a:latin typeface="Sitka Text Semibold" pitchFamily="2" charset="0"/>
              </a:rPr>
              <a:t>T</a:t>
            </a:r>
            <a:r>
              <a:rPr lang="en-US" sz="1800" dirty="0" err="1">
                <a:latin typeface="Sitka Text Semibold" pitchFamily="2" charset="0"/>
              </a:rPr>
              <a:t>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4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Priti Maruti Biradar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5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Rohit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Prabhkar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Bhore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(AI&amp;DS)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endParaRPr lang="en-US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5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Acadix Scan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Felix Titling" panose="04060505060202020A04" pitchFamily="82" charset="0"/>
                <a:ea typeface="Inter" pitchFamily="34" charset="-122"/>
                <a:cs typeface="Inter" pitchFamily="34" charset="-120"/>
              </a:rPr>
              <a:t>AI-Powered Face Recognition Attendance System</a:t>
            </a:r>
            <a:endParaRPr lang="en-US" sz="1750" b="1" dirty="0">
              <a:latin typeface="Felix Titling" panose="04060505060202020A04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Team:- </a:t>
            </a:r>
            <a:r>
              <a:rPr lang="en-US" sz="2000" dirty="0">
                <a:solidFill>
                  <a:srgbClr val="2C292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Iris Scan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D727CC-7545-29B7-726D-91A02F5B6C69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9998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Challenge of Manual Attendance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58239"/>
            <a:ext cx="3480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roll calls waste valuable class time and disrupt learning flow.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Human Error Prone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marking leads to mistakes, missed entries, and inconsistent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Proxy Attendance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can easily mark attendance for absent classmates, compromising accuracy.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26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Universities need an automated, accurate, and secure solution for modern education.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940FA1-49CD-8E4D-35B6-1DF40D48F06B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05313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Introducing Acadix Scan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31684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Intelligent Automation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sophisticated desktop application built with Python that revolutionises attendance marking through real-time facial recognition technology.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integrates AI-powered identification with user-friendly interfaces for both students and administrators.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47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2044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3684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Secure Role-Based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distinct access levels for students and administrators with robust authentication.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22044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196352"/>
            <a:ext cx="3835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Robust Recognition Pipeline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accurate facial identification technology for reliable attendance marking.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3141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Intuitive User Interface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user-friendly graphical interfaces that enhance the overall experience.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4321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Persistent Record Management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comprehensive and manageable student attendance databases.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68D1B5-591B-62E7-559D-E8CD210B1710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Frontend (UI Layer)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PyQt5 for seamless user interaction and intuitive navigation.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974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Backend (Logic Layer)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Python scripts managing authentication, data processing, and facial recognition.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3141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Persistence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DataFrames with CSV files for lightweight, efficient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Python 3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programming language providing robust functionality and extensive library support.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PyQt5 Framework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GUI development for creating intuitive desktop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Pandas &amp; OpenCV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manipulation and computer vision libraries for efficient processing.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CSV Storage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local file system for reliable data persistence and portability.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1C03DD-503D-530C-47BC-98A82E9BF486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924"/>
            <a:ext cx="7380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Dual-Role System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826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Student Portal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0347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signup with password hashing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398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recovery via security questions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449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dashboard with attendance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5008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model training using IP Webcam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551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information updates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38267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Administrator Dashboard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4600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admin authentication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9022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face recognition for class attendance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7073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student management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5124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Attendance log viewer with editing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175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export (Excel, CSV, PDF)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4D9214-81EF-1BB2-A20D-5685C19E6127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5A2F2B-BD50-29A7-33CC-AE0F5C3C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A9650B-3990-D6A8-D032-87A43DEA82B5}"/>
              </a:ext>
            </a:extLst>
          </p:cNvPr>
          <p:cNvSpPr/>
          <p:nvPr/>
        </p:nvSpPr>
        <p:spPr>
          <a:xfrm>
            <a:off x="793790" y="1379815"/>
            <a:ext cx="6281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Proactive Alert System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45FA8B7-4864-3FA5-C49E-E69FB6849A45}"/>
              </a:ext>
            </a:extLst>
          </p:cNvPr>
          <p:cNvSpPr/>
          <p:nvPr/>
        </p:nvSpPr>
        <p:spPr>
          <a:xfrm>
            <a:off x="793790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D5A83930-8638-253B-F96F-C76FB716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3800"/>
            <a:ext cx="3664744" cy="3048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0135AE8-DD2B-B8AE-20C1-14748A6DD1B7}"/>
              </a:ext>
            </a:extLst>
          </p:cNvPr>
          <p:cNvSpPr/>
          <p:nvPr/>
        </p:nvSpPr>
        <p:spPr>
          <a:xfrm>
            <a:off x="793790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Automatic Detection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F238F50-BEDC-698F-9EBE-84E852154D64}"/>
              </a:ext>
            </a:extLst>
          </p:cNvPr>
          <p:cNvSpPr/>
          <p:nvPr/>
        </p:nvSpPr>
        <p:spPr>
          <a:xfrm>
            <a:off x="793790" y="3448526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monitors attendance and triggers alerts when dropping below 75% threshold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0626A46-61C9-B50E-D5D5-7B68BA8C5CEC}"/>
              </a:ext>
            </a:extLst>
          </p:cNvPr>
          <p:cNvSpPr/>
          <p:nvPr/>
        </p:nvSpPr>
        <p:spPr>
          <a:xfrm>
            <a:off x="4685348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BDDCF2B-6564-E95F-D411-BCE4C6FE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783800"/>
            <a:ext cx="3664863" cy="3048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477F1FA8-C5A2-6A0E-CFF2-12D7E898C9B6}"/>
              </a:ext>
            </a:extLst>
          </p:cNvPr>
          <p:cNvSpPr/>
          <p:nvPr/>
        </p:nvSpPr>
        <p:spPr>
          <a:xfrm>
            <a:off x="46853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Instant Notification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F18A346-EB99-B4F9-0B7F-06D374894AD7}"/>
              </a:ext>
            </a:extLst>
          </p:cNvPr>
          <p:cNvSpPr/>
          <p:nvPr/>
        </p:nvSpPr>
        <p:spPr>
          <a:xfrm>
            <a:off x="4685348" y="3448526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sent simultaneously to student and parent via phone/email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07B3F54-0432-9C42-128B-AD7E0F906F50}"/>
              </a:ext>
            </a:extLst>
          </p:cNvPr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AFDC208D-FBE2-00A9-90EF-14E1CB7E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66492"/>
            <a:ext cx="7556421" cy="3048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7A9412F6-F3B9-767A-0DF9-45B712B5E3CC}"/>
              </a:ext>
            </a:extLst>
          </p:cNvPr>
          <p:cNvSpPr/>
          <p:nvPr/>
        </p:nvSpPr>
        <p:spPr>
          <a:xfrm>
            <a:off x="793790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Early Intervention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18C2B34C-FF57-FE0A-DE7C-3614942605D6}"/>
              </a:ext>
            </a:extLst>
          </p:cNvPr>
          <p:cNvSpPr/>
          <p:nvPr/>
        </p:nvSpPr>
        <p:spPr>
          <a:xfrm>
            <a:off x="793790" y="59538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timely communication and proactive support from faculty and parents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858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913</Words>
  <Application>Microsoft Office PowerPoint</Application>
  <PresentationFormat>Custom</PresentationFormat>
  <Paragraphs>141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Bricolage Grotesque Semi Bold</vt:lpstr>
      <vt:lpstr>Inter</vt:lpstr>
      <vt:lpstr>Arial</vt:lpstr>
      <vt:lpstr>Bricolage Grotesque Light</vt:lpstr>
      <vt:lpstr>Sitka Text Semibold</vt:lpstr>
      <vt:lpstr>Franklin Gothic</vt:lpstr>
      <vt:lpstr>Felix Titling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Omkar Sarpane</dc:creator>
  <cp:lastModifiedBy>Omkar Sarpane</cp:lastModifiedBy>
  <cp:revision>2</cp:revision>
  <dcterms:created xsi:type="dcterms:W3CDTF">2025-09-24T15:39:47Z</dcterms:created>
  <dcterms:modified xsi:type="dcterms:W3CDTF">2025-09-24T17:29:52Z</dcterms:modified>
</cp:coreProperties>
</file>